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3" r:id="rId11"/>
    <p:sldId id="266" r:id="rId12"/>
    <p:sldId id="270" r:id="rId13"/>
    <p:sldId id="267" r:id="rId14"/>
    <p:sldId id="272" r:id="rId15"/>
    <p:sldId id="274" r:id="rId16"/>
    <p:sldId id="275" r:id="rId17"/>
    <p:sldId id="269" r:id="rId18"/>
    <p:sldId id="268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91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3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3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49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67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80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70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1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0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3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4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1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8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2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7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60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9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72DABE7-E900-4BFE-9D62-EF1AC9000B8A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4904685-3C35-4F82-8D44-903ADF4D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2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Music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Mopidy</a:t>
            </a:r>
          </a:p>
        </p:txBody>
      </p:sp>
    </p:spTree>
    <p:extLst>
      <p:ext uri="{BB962C8B-B14F-4D97-AF65-F5344CB8AC3E}">
        <p14:creationId xmlns:p14="http://schemas.microsoft.com/office/powerpoint/2010/main" val="319088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Spotify feature extension: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19" t="39640" r="35244" b="31398"/>
          <a:stretch/>
        </p:blipFill>
        <p:spPr>
          <a:xfrm>
            <a:off x="609601" y="2409825"/>
            <a:ext cx="6419850" cy="3590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8600" y="334327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Spotify browsing features.</a:t>
            </a:r>
          </a:p>
        </p:txBody>
      </p:sp>
    </p:spTree>
    <p:extLst>
      <p:ext uri="{BB962C8B-B14F-4D97-AF65-F5344CB8AC3E}">
        <p14:creationId xmlns:p14="http://schemas.microsoft.com/office/powerpoint/2010/main" val="10309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Youtube</a:t>
            </a:r>
            <a:r>
              <a:rPr lang="en-US" dirty="0"/>
              <a:t>; This will also be our music streaming service.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325" t="31035" r="32029" b="28305"/>
          <a:stretch/>
        </p:blipFill>
        <p:spPr bwMode="auto">
          <a:xfrm>
            <a:off x="2301111" y="2208786"/>
            <a:ext cx="6469098" cy="3972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252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Mopidy through terminal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732" t="42738" r="36467" b="27721"/>
          <a:stretch/>
        </p:blipFill>
        <p:spPr>
          <a:xfrm>
            <a:off x="706582" y="1995055"/>
            <a:ext cx="7045035" cy="4537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38714" y="2419350"/>
            <a:ext cx="4155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Mopidy will start creating</a:t>
            </a:r>
          </a:p>
          <a:p>
            <a:r>
              <a:rPr lang="en-US" dirty="0"/>
              <a:t>files for us to edit the systems of the </a:t>
            </a:r>
          </a:p>
          <a:p>
            <a:r>
              <a:rPr lang="en-US" dirty="0"/>
              <a:t>Mopidy itself using </a:t>
            </a:r>
          </a:p>
          <a:p>
            <a:r>
              <a:rPr lang="en-US" dirty="0"/>
              <a:t>Mopidy configurations.</a:t>
            </a:r>
          </a:p>
          <a:p>
            <a:endParaRPr lang="en-US" dirty="0"/>
          </a:p>
          <a:p>
            <a:r>
              <a:rPr lang="en-US" dirty="0"/>
              <a:t>Enter, ”ctrl-c” to stop </a:t>
            </a:r>
            <a:r>
              <a:rPr lang="en-US" dirty="0" err="1"/>
              <a:t>mopidy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9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host name and ports on http and </a:t>
            </a:r>
            <a:r>
              <a:rPr lang="en-US" dirty="0" err="1"/>
              <a:t>mpd</a:t>
            </a:r>
            <a:r>
              <a:rPr lang="en-US" dirty="0"/>
              <a:t> ONLY: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22" t="42898" r="36468" b="27755"/>
          <a:stretch/>
        </p:blipFill>
        <p:spPr>
          <a:xfrm>
            <a:off x="178376" y="2347667"/>
            <a:ext cx="6082147" cy="4510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7784" t="43030" r="46580" b="27869"/>
          <a:stretch/>
        </p:blipFill>
        <p:spPr>
          <a:xfrm>
            <a:off x="6658840" y="2347666"/>
            <a:ext cx="4578927" cy="45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46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Spotify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841" t="42626" r="36434" b="27651"/>
          <a:stretch/>
        </p:blipFill>
        <p:spPr>
          <a:xfrm>
            <a:off x="663286" y="2105025"/>
            <a:ext cx="7118745" cy="46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7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r>
              <a:rPr lang="en-US" dirty="0"/>
              <a:t> clone to get Mopidy </a:t>
            </a:r>
            <a:r>
              <a:rPr lang="en-US" dirty="0" err="1"/>
              <a:t>musicbox</a:t>
            </a:r>
            <a:r>
              <a:rPr lang="en-US" dirty="0"/>
              <a:t> web client: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850" t="30936" r="32768" b="52090"/>
          <a:stretch/>
        </p:blipFill>
        <p:spPr bwMode="auto">
          <a:xfrm>
            <a:off x="985751" y="2362970"/>
            <a:ext cx="8616291" cy="2006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00074" y="4594968"/>
            <a:ext cx="946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into the newly downloaded file: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2850" t="47560" r="32954" b="50832"/>
          <a:stretch/>
        </p:blipFill>
        <p:spPr bwMode="auto">
          <a:xfrm>
            <a:off x="829021" y="5261718"/>
            <a:ext cx="10404763" cy="42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4548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Setups on Web client before you access one.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186" t="29461" r="31586" b="28160"/>
          <a:stretch/>
        </p:blipFill>
        <p:spPr bwMode="auto">
          <a:xfrm>
            <a:off x="2266950" y="2409823"/>
            <a:ext cx="6762750" cy="40576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795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Mopidy on web client: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" t="8588" r="5186"/>
          <a:stretch/>
        </p:blipFill>
        <p:spPr>
          <a:xfrm>
            <a:off x="1009650" y="1752600"/>
            <a:ext cx="9817339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5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alsamixer</a:t>
            </a:r>
            <a:r>
              <a:rPr lang="en-US" dirty="0"/>
              <a:t> for volume control: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807" t="39395" r="34820" b="31372"/>
          <a:stretch/>
        </p:blipFill>
        <p:spPr>
          <a:xfrm>
            <a:off x="823708" y="1987261"/>
            <a:ext cx="10365570" cy="444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4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Volume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556" y="2921000"/>
            <a:ext cx="379095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55" y="2921000"/>
            <a:ext cx="5477639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how to set up web client through </a:t>
            </a:r>
            <a:r>
              <a:rPr lang="en-US" dirty="0" err="1"/>
              <a:t>mopidy</a:t>
            </a:r>
            <a:r>
              <a:rPr lang="en-US" dirty="0"/>
              <a:t> as an application by editing configurations.</a:t>
            </a:r>
          </a:p>
          <a:p>
            <a:r>
              <a:rPr lang="en-US" dirty="0"/>
              <a:t>To learn how to install a music server whether its local or private streaming.</a:t>
            </a:r>
          </a:p>
          <a:p>
            <a:r>
              <a:rPr lang="en-US" dirty="0"/>
              <a:t>To understand how to control the volumes as you listen to music.</a:t>
            </a:r>
          </a:p>
          <a:p>
            <a:r>
              <a:rPr lang="en-US" dirty="0"/>
              <a:t>To learn how to boot Mopidy when system is at boot.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6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Boot Mopidy up when you log in.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69" y="3206181"/>
            <a:ext cx="6672948" cy="2040073"/>
          </a:xfrm>
        </p:spPr>
      </p:pic>
    </p:spTree>
    <p:extLst>
      <p:ext uri="{BB962C8B-B14F-4D97-AF65-F5344CB8AC3E}">
        <p14:creationId xmlns:p14="http://schemas.microsoft.com/office/powerpoint/2010/main" val="81764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 the archive’s GPG key: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772" t="36432" r="32725" b="59114"/>
          <a:stretch/>
        </p:blipFill>
        <p:spPr bwMode="auto">
          <a:xfrm>
            <a:off x="483093" y="2176659"/>
            <a:ext cx="11370038" cy="969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32942" t="40682" r="32884" b="56323"/>
          <a:stretch/>
        </p:blipFill>
        <p:spPr bwMode="auto">
          <a:xfrm>
            <a:off x="602049" y="5004329"/>
            <a:ext cx="11132127" cy="8104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1" y="3642505"/>
            <a:ext cx="1034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 the APT repo to your package sources:</a:t>
            </a:r>
          </a:p>
        </p:txBody>
      </p:sp>
    </p:spTree>
    <p:extLst>
      <p:ext uri="{BB962C8B-B14F-4D97-AF65-F5344CB8AC3E}">
        <p14:creationId xmlns:p14="http://schemas.microsoft.com/office/powerpoint/2010/main" val="258208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Mopidy and all dependencies: First update pi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14" y="2963674"/>
            <a:ext cx="6868484" cy="2695951"/>
          </a:xfrm>
        </p:spPr>
      </p:pic>
    </p:spTree>
    <p:extLst>
      <p:ext uri="{BB962C8B-B14F-4D97-AF65-F5344CB8AC3E}">
        <p14:creationId xmlns:p14="http://schemas.microsoft.com/office/powerpoint/2010/main" val="109977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install Mopidy: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810" t="30839" r="32642" b="29797"/>
          <a:stretch/>
        </p:blipFill>
        <p:spPr bwMode="auto">
          <a:xfrm>
            <a:off x="212051" y="1911927"/>
            <a:ext cx="8770024" cy="4946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91650" y="2828924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Official terminal command to get Mopidy</a:t>
            </a:r>
          </a:p>
        </p:txBody>
      </p:sp>
    </p:spTree>
    <p:extLst>
      <p:ext uri="{BB962C8B-B14F-4D97-AF65-F5344CB8AC3E}">
        <p14:creationId xmlns:p14="http://schemas.microsoft.com/office/powerpoint/2010/main" val="102491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Rpi</a:t>
            </a:r>
            <a:r>
              <a:rPr lang="en-US" dirty="0"/>
              <a:t> again for the next step: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739" t="31937" r="32732" b="29671"/>
          <a:stretch/>
        </p:blipFill>
        <p:spPr bwMode="auto">
          <a:xfrm>
            <a:off x="1028700" y="2235200"/>
            <a:ext cx="9497291" cy="4388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381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Mopidy is latest version by updating it to a specific command: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2817" t="31237" r="32774" b="29801"/>
          <a:stretch/>
        </p:blipFill>
        <p:spPr bwMode="auto">
          <a:xfrm>
            <a:off x="216766" y="2209799"/>
            <a:ext cx="6822210" cy="44005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39000" y="2552700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apt-get </a:t>
            </a:r>
            <a:r>
              <a:rPr lang="en-US" dirty="0" err="1"/>
              <a:t>dist</a:t>
            </a:r>
            <a:r>
              <a:rPr lang="en-US" dirty="0"/>
              <a:t>-upgrade not only upgrades, it handles changing dependencies with new versions of packages. If necessary the ‘</a:t>
            </a:r>
            <a:r>
              <a:rPr lang="en-US" dirty="0" err="1"/>
              <a:t>dist</a:t>
            </a:r>
            <a:r>
              <a:rPr lang="en-US" dirty="0"/>
              <a:t>-upgrade’ command may remove some packages that are less important for the new files.</a:t>
            </a:r>
          </a:p>
        </p:txBody>
      </p:sp>
    </p:spTree>
    <p:extLst>
      <p:ext uri="{BB962C8B-B14F-4D97-AF65-F5344CB8AC3E}">
        <p14:creationId xmlns:p14="http://schemas.microsoft.com/office/powerpoint/2010/main" val="46600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list all the extensions available from apt.mopidy.com, a list of available extensions are found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769" t="32027" r="32890" b="29671"/>
          <a:stretch/>
        </p:blipFill>
        <p:spPr bwMode="auto">
          <a:xfrm>
            <a:off x="0" y="2333626"/>
            <a:ext cx="7677150" cy="4429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28305" y="2533650"/>
            <a:ext cx="4363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you enter this command, you</a:t>
            </a:r>
          </a:p>
          <a:p>
            <a:r>
              <a:rPr lang="en-US" dirty="0"/>
              <a:t>will see abundant of extensions that</a:t>
            </a:r>
          </a:p>
          <a:p>
            <a:r>
              <a:rPr lang="en-US" dirty="0"/>
              <a:t>you can use for your </a:t>
            </a:r>
            <a:r>
              <a:rPr lang="en-US" dirty="0" err="1"/>
              <a:t>mopidy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Another command to find more </a:t>
            </a:r>
          </a:p>
          <a:p>
            <a:r>
              <a:rPr lang="en-US" dirty="0"/>
              <a:t>Extensions will be ‘pip search </a:t>
            </a:r>
            <a:r>
              <a:rPr lang="en-US" dirty="0" err="1"/>
              <a:t>mopidy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8558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our Music Server, we installed Spotify: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2791" t="31424" r="32889" b="29390"/>
          <a:stretch/>
        </p:blipFill>
        <p:spPr bwMode="auto">
          <a:xfrm>
            <a:off x="270199" y="2040850"/>
            <a:ext cx="7426002" cy="4721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29550" y="2762250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of our Music Streaming server </a:t>
            </a:r>
          </a:p>
          <a:p>
            <a:r>
              <a:rPr lang="en-US" dirty="0"/>
              <a:t>That we can install for use.</a:t>
            </a:r>
          </a:p>
        </p:txBody>
      </p:sp>
    </p:spTree>
    <p:extLst>
      <p:ext uri="{BB962C8B-B14F-4D97-AF65-F5344CB8AC3E}">
        <p14:creationId xmlns:p14="http://schemas.microsoft.com/office/powerpoint/2010/main" val="726715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150</TotalTime>
  <Words>348</Words>
  <Application>Microsoft Office PowerPoint</Application>
  <PresentationFormat>Widescreen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宋体</vt:lpstr>
      <vt:lpstr>Arial</vt:lpstr>
      <vt:lpstr>Century Gothic</vt:lpstr>
      <vt:lpstr>Wingdings 3</vt:lpstr>
      <vt:lpstr>Ion Boardroom</vt:lpstr>
      <vt:lpstr>Music Server</vt:lpstr>
      <vt:lpstr>Summary:</vt:lpstr>
      <vt:lpstr>To add the archive’s GPG key:</vt:lpstr>
      <vt:lpstr>Installing Mopidy and all dependencies: First update pi</vt:lpstr>
      <vt:lpstr>Then install Mopidy:</vt:lpstr>
      <vt:lpstr>Update Rpi again for the next step:</vt:lpstr>
      <vt:lpstr>Ensure Mopidy is latest version by updating it to a specific command: </vt:lpstr>
      <vt:lpstr>To list all the extensions available from apt.mopidy.com, a list of available extensions are found</vt:lpstr>
      <vt:lpstr>For our Music Server, we installed Spotify:</vt:lpstr>
      <vt:lpstr>A Spotify feature extension:</vt:lpstr>
      <vt:lpstr>And Youtube; This will also be our music streaming service.</vt:lpstr>
      <vt:lpstr>Running Mopidy through terminal</vt:lpstr>
      <vt:lpstr>Changing host name and ports on http and mpd ONLY:</vt:lpstr>
      <vt:lpstr>Configuring Spotify account</vt:lpstr>
      <vt:lpstr>Using git clone to get Mopidy musicbox web client:</vt:lpstr>
      <vt:lpstr>Setups on Web client before you access one.</vt:lpstr>
      <vt:lpstr>Opening Mopidy on web client:</vt:lpstr>
      <vt:lpstr>Installing alsamixer for volume control:</vt:lpstr>
      <vt:lpstr>Controlling Volume</vt:lpstr>
      <vt:lpstr>How to Boot Mopidy up when you log 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Server</dc:title>
  <dc:creator>Huang Huang</dc:creator>
  <cp:lastModifiedBy>Huilin.Chen@mail.citytech.cuny.edu</cp:lastModifiedBy>
  <cp:revision>15</cp:revision>
  <dcterms:created xsi:type="dcterms:W3CDTF">2017-05-24T02:04:41Z</dcterms:created>
  <dcterms:modified xsi:type="dcterms:W3CDTF">2017-05-24T05:25:16Z</dcterms:modified>
</cp:coreProperties>
</file>